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9"/>
  </p:notesMasterIdLst>
  <p:sldIdLst>
    <p:sldId id="256" r:id="rId2"/>
    <p:sldId id="265" r:id="rId3"/>
    <p:sldId id="268" r:id="rId4"/>
    <p:sldId id="267" r:id="rId5"/>
    <p:sldId id="303" r:id="rId6"/>
    <p:sldId id="257" r:id="rId7"/>
    <p:sldId id="258" r:id="rId8"/>
    <p:sldId id="290" r:id="rId9"/>
    <p:sldId id="302" r:id="rId10"/>
    <p:sldId id="269" r:id="rId11"/>
    <p:sldId id="270" r:id="rId12"/>
    <p:sldId id="266" r:id="rId13"/>
    <p:sldId id="259" r:id="rId14"/>
    <p:sldId id="261" r:id="rId15"/>
    <p:sldId id="272" r:id="rId16"/>
    <p:sldId id="278" r:id="rId17"/>
    <p:sldId id="260" r:id="rId18"/>
    <p:sldId id="263" r:id="rId19"/>
    <p:sldId id="262" r:id="rId20"/>
    <p:sldId id="264" r:id="rId21"/>
    <p:sldId id="304" r:id="rId22"/>
    <p:sldId id="305" r:id="rId23"/>
    <p:sldId id="281" r:id="rId24"/>
    <p:sldId id="306" r:id="rId25"/>
    <p:sldId id="332" r:id="rId26"/>
    <p:sldId id="333" r:id="rId27"/>
    <p:sldId id="334" r:id="rId28"/>
    <p:sldId id="335" r:id="rId29"/>
    <p:sldId id="336" r:id="rId30"/>
    <p:sldId id="307" r:id="rId31"/>
    <p:sldId id="288" r:id="rId32"/>
    <p:sldId id="289" r:id="rId33"/>
    <p:sldId id="337" r:id="rId34"/>
    <p:sldId id="314" r:id="rId35"/>
    <p:sldId id="338" r:id="rId36"/>
    <p:sldId id="328" r:id="rId37"/>
    <p:sldId id="277" r:id="rId38"/>
    <p:sldId id="282" r:id="rId39"/>
    <p:sldId id="271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9" r:id="rId54"/>
    <p:sldId id="330" r:id="rId55"/>
    <p:sldId id="331" r:id="rId56"/>
    <p:sldId id="284" r:id="rId57"/>
    <p:sldId id="275" r:id="rId58"/>
    <p:sldId id="368" r:id="rId59"/>
    <p:sldId id="339" r:id="rId60"/>
    <p:sldId id="340" r:id="rId61"/>
    <p:sldId id="405" r:id="rId62"/>
    <p:sldId id="341" r:id="rId63"/>
    <p:sldId id="342" r:id="rId64"/>
    <p:sldId id="343" r:id="rId65"/>
    <p:sldId id="344" r:id="rId66"/>
    <p:sldId id="346" r:id="rId67"/>
    <p:sldId id="347" r:id="rId68"/>
    <p:sldId id="348" r:id="rId69"/>
    <p:sldId id="349" r:id="rId70"/>
    <p:sldId id="350" r:id="rId71"/>
    <p:sldId id="351" r:id="rId72"/>
    <p:sldId id="352" r:id="rId73"/>
    <p:sldId id="353" r:id="rId74"/>
    <p:sldId id="354" r:id="rId75"/>
    <p:sldId id="355" r:id="rId76"/>
    <p:sldId id="356" r:id="rId77"/>
    <p:sldId id="357" r:id="rId78"/>
    <p:sldId id="358" r:id="rId79"/>
    <p:sldId id="359" r:id="rId80"/>
    <p:sldId id="360" r:id="rId81"/>
    <p:sldId id="361" r:id="rId82"/>
    <p:sldId id="362" r:id="rId83"/>
    <p:sldId id="363" r:id="rId84"/>
    <p:sldId id="365" r:id="rId85"/>
    <p:sldId id="366" r:id="rId86"/>
    <p:sldId id="367" r:id="rId87"/>
    <p:sldId id="364" r:id="rId88"/>
    <p:sldId id="286" r:id="rId89"/>
    <p:sldId id="285" r:id="rId90"/>
    <p:sldId id="274" r:id="rId91"/>
    <p:sldId id="287" r:id="rId92"/>
    <p:sldId id="308" r:id="rId93"/>
    <p:sldId id="309" r:id="rId94"/>
    <p:sldId id="310" r:id="rId95"/>
    <p:sldId id="273" r:id="rId96"/>
    <p:sldId id="404" r:id="rId97"/>
    <p:sldId id="406" r:id="rId98"/>
    <p:sldId id="407" r:id="rId99"/>
    <p:sldId id="408" r:id="rId100"/>
    <p:sldId id="409" r:id="rId101"/>
    <p:sldId id="279" r:id="rId102"/>
    <p:sldId id="276" r:id="rId103"/>
    <p:sldId id="280" r:id="rId104"/>
    <p:sldId id="291" r:id="rId105"/>
    <p:sldId id="293" r:id="rId106"/>
    <p:sldId id="298" r:id="rId107"/>
    <p:sldId id="292" r:id="rId108"/>
    <p:sldId id="296" r:id="rId109"/>
    <p:sldId id="294" r:id="rId110"/>
    <p:sldId id="297" r:id="rId111"/>
    <p:sldId id="295" r:id="rId112"/>
    <p:sldId id="300" r:id="rId113"/>
    <p:sldId id="299" r:id="rId114"/>
    <p:sldId id="301" r:id="rId115"/>
    <p:sldId id="389" r:id="rId116"/>
    <p:sldId id="390" r:id="rId117"/>
    <p:sldId id="371" r:id="rId118"/>
    <p:sldId id="375" r:id="rId119"/>
    <p:sldId id="379" r:id="rId120"/>
    <p:sldId id="380" r:id="rId121"/>
    <p:sldId id="385" r:id="rId122"/>
    <p:sldId id="386" r:id="rId123"/>
    <p:sldId id="387" r:id="rId124"/>
    <p:sldId id="388" r:id="rId125"/>
    <p:sldId id="381" r:id="rId126"/>
    <p:sldId id="382" r:id="rId127"/>
    <p:sldId id="383" r:id="rId128"/>
    <p:sldId id="393" r:id="rId129"/>
    <p:sldId id="394" r:id="rId130"/>
    <p:sldId id="395" r:id="rId131"/>
    <p:sldId id="396" r:id="rId132"/>
    <p:sldId id="397" r:id="rId133"/>
    <p:sldId id="398" r:id="rId134"/>
    <p:sldId id="399" r:id="rId135"/>
    <p:sldId id="400" r:id="rId136"/>
    <p:sldId id="401" r:id="rId137"/>
    <p:sldId id="384" r:id="rId138"/>
    <p:sldId id="374" r:id="rId139"/>
    <p:sldId id="376" r:id="rId140"/>
    <p:sldId id="377" r:id="rId141"/>
    <p:sldId id="378" r:id="rId142"/>
    <p:sldId id="373" r:id="rId143"/>
    <p:sldId id="391" r:id="rId144"/>
    <p:sldId id="392" r:id="rId145"/>
    <p:sldId id="403" r:id="rId146"/>
    <p:sldId id="369" r:id="rId147"/>
    <p:sldId id="402" r:id="rId1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2" autoAdjust="0"/>
    <p:restoredTop sz="90402" autoAdjust="0"/>
  </p:normalViewPr>
  <p:slideViewPr>
    <p:cSldViewPr snapToGrid="0" snapToObjects="1">
      <p:cViewPr varScale="1">
        <p:scale>
          <a:sx n="83" d="100"/>
          <a:sy n="83" d="100"/>
        </p:scale>
        <p:origin x="175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1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7F7AB-E65A-924D-8C74-74662DB2CAB9}" type="datetimeFigureOut">
              <a:rPr lang="en-US" smtClean="0"/>
              <a:t>9/21/2015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A477F-26A6-4D4B-8659-C01A681E5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095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A477F-26A6-4D4B-8659-C01A681E52A9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691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9/21/2015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3208" y="951620"/>
            <a:ext cx="7772400" cy="1470025"/>
          </a:xfrm>
        </p:spPr>
        <p:txBody>
          <a:bodyPr/>
          <a:lstStyle/>
          <a:p>
            <a:r>
              <a:rPr lang="en-US" dirty="0" smtClean="0"/>
              <a:t>40</a:t>
            </a:r>
            <a:r>
              <a:rPr lang="en-US" baseline="30000" dirty="0" smtClean="0"/>
              <a:t>th</a:t>
            </a:r>
            <a:r>
              <a:rPr lang="en-US" dirty="0" smtClean="0"/>
              <a:t> Anniversary of Friendship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957" y="3886200"/>
            <a:ext cx="8690903" cy="17526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Seevetal, Germany and </a:t>
            </a:r>
          </a:p>
          <a:p>
            <a:r>
              <a:rPr lang="en-US" sz="4400" dirty="0" smtClean="0"/>
              <a:t>Decatur, Illinois </a:t>
            </a:r>
            <a:endParaRPr lang="en-US" sz="4400" dirty="0"/>
          </a:p>
        </p:txBody>
      </p:sp>
      <p:pic>
        <p:nvPicPr>
          <p:cNvPr id="4" name="Picture 3" descr="_299257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0" y="2933700"/>
            <a:ext cx="86868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8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1977</a:t>
            </a:r>
            <a:endParaRPr lang="en-US" dirty="0"/>
          </a:p>
        </p:txBody>
      </p:sp>
      <p:pic>
        <p:nvPicPr>
          <p:cNvPr id="4" name="Content Placeholder 3" descr="The_Decatur_Herald_Sat__Jun_18__1977_.pd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>
          <a:xfrm>
            <a:off x="0" y="1167788"/>
            <a:ext cx="9015859" cy="4958375"/>
          </a:xfrm>
        </p:spPr>
      </p:pic>
    </p:spTree>
    <p:extLst>
      <p:ext uri="{BB962C8B-B14F-4D97-AF65-F5344CB8AC3E}">
        <p14:creationId xmlns:p14="http://schemas.microsoft.com/office/powerpoint/2010/main" val="3793430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2007 Signed by Senator </a:t>
            </a:r>
            <a:r>
              <a:rPr lang="en-US" dirty="0" err="1" smtClean="0"/>
              <a:t>Bomke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82" y="1104500"/>
            <a:ext cx="7844117" cy="5520213"/>
          </a:xfrm>
        </p:spPr>
      </p:pic>
    </p:spTree>
    <p:extLst>
      <p:ext uri="{BB962C8B-B14F-4D97-AF65-F5344CB8AC3E}">
        <p14:creationId xmlns:p14="http://schemas.microsoft.com/office/powerpoint/2010/main" val="206809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2007</a:t>
            </a:r>
            <a:endParaRPr lang="en-US" dirty="0"/>
          </a:p>
        </p:txBody>
      </p:sp>
      <p:pic>
        <p:nvPicPr>
          <p:cNvPr id="4" name="Content Placeholder 3" descr="(new)Herald_and_Review_Wed__Jun_24__1987_.pd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>
          <a:xfrm>
            <a:off x="-582505" y="846138"/>
            <a:ext cx="10309009" cy="5669558"/>
          </a:xfrm>
        </p:spPr>
      </p:pic>
    </p:spTree>
    <p:extLst>
      <p:ext uri="{BB962C8B-B14F-4D97-AF65-F5344CB8AC3E}">
        <p14:creationId xmlns:p14="http://schemas.microsoft.com/office/powerpoint/2010/main" val="3087570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2007</a:t>
            </a:r>
            <a:endParaRPr lang="en-US" dirty="0"/>
          </a:p>
        </p:txBody>
      </p:sp>
      <p:pic>
        <p:nvPicPr>
          <p:cNvPr id="4" name="Content Placeholder 3" descr="(new)Herald_and_Review_Tue__Nov_6__2007_.pd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>
          <a:xfrm>
            <a:off x="-1047751" y="1079501"/>
            <a:ext cx="12331463" cy="6781830"/>
          </a:xfrm>
        </p:spPr>
      </p:pic>
    </p:spTree>
    <p:extLst>
      <p:ext uri="{BB962C8B-B14F-4D97-AF65-F5344CB8AC3E}">
        <p14:creationId xmlns:p14="http://schemas.microsoft.com/office/powerpoint/2010/main" val="3189116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2007</a:t>
            </a:r>
            <a:endParaRPr lang="en-US" dirty="0"/>
          </a:p>
        </p:txBody>
      </p:sp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" r="60000" b="30084"/>
          <a:stretch/>
        </p:blipFill>
        <p:spPr bwMode="auto">
          <a:xfrm>
            <a:off x="2983127" y="2083263"/>
            <a:ext cx="2447435" cy="3887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217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76" y="1721386"/>
            <a:ext cx="7950248" cy="4525963"/>
          </a:xfrm>
        </p:spPr>
      </p:pic>
    </p:spTree>
    <p:extLst>
      <p:ext uri="{BB962C8B-B14F-4D97-AF65-F5344CB8AC3E}">
        <p14:creationId xmlns:p14="http://schemas.microsoft.com/office/powerpoint/2010/main" val="313730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53" y="1600200"/>
            <a:ext cx="7989493" cy="4525963"/>
          </a:xfrm>
        </p:spPr>
      </p:pic>
    </p:spTree>
    <p:extLst>
      <p:ext uri="{BB962C8B-B14F-4D97-AF65-F5344CB8AC3E}">
        <p14:creationId xmlns:p14="http://schemas.microsoft.com/office/powerpoint/2010/main" val="320431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61" y="1600200"/>
            <a:ext cx="7477678" cy="4525963"/>
          </a:xfrm>
        </p:spPr>
      </p:pic>
    </p:spTree>
    <p:extLst>
      <p:ext uri="{BB962C8B-B14F-4D97-AF65-F5344CB8AC3E}">
        <p14:creationId xmlns:p14="http://schemas.microsoft.com/office/powerpoint/2010/main" val="3199529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" y="1699351"/>
            <a:ext cx="6929818" cy="4525963"/>
          </a:xfrm>
        </p:spPr>
      </p:pic>
    </p:spTree>
    <p:extLst>
      <p:ext uri="{BB962C8B-B14F-4D97-AF65-F5344CB8AC3E}">
        <p14:creationId xmlns:p14="http://schemas.microsoft.com/office/powerpoint/2010/main" val="294208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86429"/>
            <a:ext cx="8229600" cy="4373870"/>
          </a:xfrm>
        </p:spPr>
      </p:pic>
    </p:spTree>
    <p:extLst>
      <p:ext uri="{BB962C8B-B14F-4D97-AF65-F5344CB8AC3E}">
        <p14:creationId xmlns:p14="http://schemas.microsoft.com/office/powerpoint/2010/main" val="341067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06" y="1600200"/>
            <a:ext cx="7457788" cy="4525963"/>
          </a:xfrm>
        </p:spPr>
      </p:pic>
    </p:spTree>
    <p:extLst>
      <p:ext uri="{BB962C8B-B14F-4D97-AF65-F5344CB8AC3E}">
        <p14:creationId xmlns:p14="http://schemas.microsoft.com/office/powerpoint/2010/main" val="3598476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1978</a:t>
            </a:r>
            <a:endParaRPr lang="en-US" dirty="0"/>
          </a:p>
        </p:txBody>
      </p:sp>
      <p:pic>
        <p:nvPicPr>
          <p:cNvPr id="6" name="Content Placeholder 5" descr="The_Decatur_Herald_Mon__Sep_18__1978_.pdf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153" t="10569" r="7798" b="7962"/>
          <a:stretch/>
        </p:blipFill>
        <p:spPr>
          <a:xfrm>
            <a:off x="870332" y="1417638"/>
            <a:ext cx="5745297" cy="4525963"/>
          </a:xfrm>
        </p:spPr>
      </p:pic>
    </p:spTree>
    <p:extLst>
      <p:ext uri="{BB962C8B-B14F-4D97-AF65-F5344CB8AC3E}">
        <p14:creationId xmlns:p14="http://schemas.microsoft.com/office/powerpoint/2010/main" val="2780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6" y="1600200"/>
            <a:ext cx="7309947" cy="4525963"/>
          </a:xfrm>
        </p:spPr>
      </p:pic>
    </p:spTree>
    <p:extLst>
      <p:ext uri="{BB962C8B-B14F-4D97-AF65-F5344CB8AC3E}">
        <p14:creationId xmlns:p14="http://schemas.microsoft.com/office/powerpoint/2010/main" val="409740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13" y="1600200"/>
            <a:ext cx="6946173" cy="4525963"/>
          </a:xfrm>
        </p:spPr>
      </p:pic>
    </p:spTree>
    <p:extLst>
      <p:ext uri="{BB962C8B-B14F-4D97-AF65-F5344CB8AC3E}">
        <p14:creationId xmlns:p14="http://schemas.microsoft.com/office/powerpoint/2010/main" val="2583743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771" y="1600200"/>
            <a:ext cx="6730457" cy="4525963"/>
          </a:xfrm>
        </p:spPr>
      </p:pic>
    </p:spTree>
    <p:extLst>
      <p:ext uri="{BB962C8B-B14F-4D97-AF65-F5344CB8AC3E}">
        <p14:creationId xmlns:p14="http://schemas.microsoft.com/office/powerpoint/2010/main" val="422834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34" y="1417638"/>
            <a:ext cx="7524520" cy="5005009"/>
          </a:xfrm>
        </p:spPr>
      </p:pic>
    </p:spTree>
    <p:extLst>
      <p:ext uri="{BB962C8B-B14F-4D97-AF65-F5344CB8AC3E}">
        <p14:creationId xmlns:p14="http://schemas.microsoft.com/office/powerpoint/2010/main" val="381735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115364"/>
          </a:xfrm>
        </p:spPr>
      </p:pic>
    </p:spTree>
    <p:extLst>
      <p:ext uri="{BB962C8B-B14F-4D97-AF65-F5344CB8AC3E}">
        <p14:creationId xmlns:p14="http://schemas.microsoft.com/office/powerpoint/2010/main" val="2137404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40" y="1600200"/>
            <a:ext cx="7808259" cy="4836459"/>
          </a:xfrm>
        </p:spPr>
      </p:pic>
    </p:spTree>
    <p:extLst>
      <p:ext uri="{BB962C8B-B14F-4D97-AF65-F5344CB8AC3E}">
        <p14:creationId xmlns:p14="http://schemas.microsoft.com/office/powerpoint/2010/main" val="169502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45" descr="http://tnl.snapfish.com/assetrenderer/v2/thumbnail/SNAPFISH/UnIQeOLPg1dHYxDfZ8Gu_A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29" y="1270224"/>
            <a:ext cx="7431741" cy="558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168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5370"/>
          </a:xfrm>
        </p:spPr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6" descr="http://tnl.snapfish.com/assetrenderer/v2/thumbnail/SNAPFISH/-2DazY3_s--FHXdBG2eVDA/a/DNidz8TpieqmB0N_vPOnyw/d/gaK2vSO3rPGPZ1Xhsiv48g/time/2015?height=64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227" y="1171814"/>
            <a:ext cx="3679008" cy="551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41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4" name="Picture 41" descr="http://tnl.snapfish.com/assetrenderer/v2/thumbnail/SNAPFISH/Uz5I5KVGQBrTIJXlIZThiA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445" y="1833097"/>
            <a:ext cx="6711351" cy="447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3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52" descr="http://tnl.snapfish.com/assetrenderer/v2/thumbnail/SNAPFISH/D2KPfK6jA2NG0vx-_hVeRg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06" y="1255058"/>
            <a:ext cx="7951694" cy="57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148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1978</a:t>
            </a:r>
            <a:endParaRPr lang="en-US" dirty="0"/>
          </a:p>
        </p:txBody>
      </p:sp>
      <p:pic>
        <p:nvPicPr>
          <p:cNvPr id="4" name="Content Placeholder 3" descr="The_Decatur_Herald_Mon__Aug_14__1978_.pd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>
          <a:xfrm>
            <a:off x="-817904" y="898942"/>
            <a:ext cx="10835410" cy="5959058"/>
          </a:xfrm>
        </p:spPr>
      </p:pic>
      <p:sp>
        <p:nvSpPr>
          <p:cNvPr id="5" name="TextBox 4"/>
          <p:cNvSpPr txBox="1"/>
          <p:nvPr/>
        </p:nvSpPr>
        <p:spPr>
          <a:xfrm>
            <a:off x="4680816" y="4551786"/>
            <a:ext cx="2240512" cy="1754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573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53" descr="http://tnl.snapfish.com/assetrenderer/v2/thumbnail/SNAPFISH/CjarU9YBMUBBhtqAT025fg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60" y="1207470"/>
            <a:ext cx="8041340" cy="56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049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50" descr="http://tnl.snapfish.com/assetrenderer/v2/thumbnail/SNAPFISH/lPcSQ9o_4h2klrZ0Tibmvw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0918"/>
            <a:ext cx="8624047" cy="530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4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48" descr="http://tnl.snapfish.com/assetrenderer/v2/thumbnail/SNAPFISH/lnrnoiGAkxazCOoVm57nIw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8687"/>
            <a:ext cx="9144000" cy="571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035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6" name="Picture 47" descr="http://tnl.snapfish.com/assetrenderer/v2/thumbnail/SNAPFISH/765B8snPMrLh9zJT6AfXeg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212" y="1531009"/>
            <a:ext cx="6400800" cy="481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03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46" descr="http://tnl.snapfish.com/assetrenderer/v2/thumbnail/SNAPFISH/3JL7Kp4rk0J5UTzDoWnbaQ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94" y="1247912"/>
            <a:ext cx="7351059" cy="55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46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54" descr="http://tnl.snapfish.com/assetrenderer/v2/thumbnail/SNAPFISH/c2qdP02WmkkSdh10zoKKSg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94" y="1148897"/>
            <a:ext cx="7593106" cy="570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51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55" descr="http://tnl.snapfish.com/assetrenderer/v2/thumbnail/SNAPFISH/y9mbTv6ZREG_H-vXsixBVA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94" y="1384812"/>
            <a:ext cx="7279341" cy="547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724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56" descr="http://tnl.snapfish.com/assetrenderer/v2/thumbnail/SNAPFISH/_w4pE29mXZQy7GMC86WMuQ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59" y="1382721"/>
            <a:ext cx="8041341" cy="513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77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30" descr="http://tnl.snapfish.com/assetrenderer/v2/thumbnail/SNAPFISH/RMO758YnpQ1bIB791uGt6Q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270" y="1328798"/>
            <a:ext cx="6831105" cy="513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46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34" descr="http://tnl.snapfish.com/assetrenderer/v2/thumbnail/SNAPFISH/5ZTFzwSbBDDIj7TbRQlpgg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53" y="1045702"/>
            <a:ext cx="7074588" cy="531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73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1978</a:t>
            </a:r>
            <a:endParaRPr lang="en-US" dirty="0"/>
          </a:p>
        </p:txBody>
      </p:sp>
      <p:pic>
        <p:nvPicPr>
          <p:cNvPr id="4" name="Content Placeholder 3" descr="(SisterCities)The_Decatur_Herald_Mon__Sep_18__1978_.pdf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94" t="6485" r="-1123" b="1923"/>
          <a:stretch/>
        </p:blipFill>
        <p:spPr>
          <a:xfrm>
            <a:off x="157163" y="1417638"/>
            <a:ext cx="8229600" cy="6116637"/>
          </a:xfrm>
        </p:spPr>
      </p:pic>
      <p:sp>
        <p:nvSpPr>
          <p:cNvPr id="5" name="TextBox 4"/>
          <p:cNvSpPr txBox="1"/>
          <p:nvPr/>
        </p:nvSpPr>
        <p:spPr>
          <a:xfrm>
            <a:off x="2246509" y="3766264"/>
            <a:ext cx="2843283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90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26" descr="http://tnl.snapfish.com/assetrenderer/v2/thumbnail/SNAPFISH/zm2cEyzJm2TMhkmePOYm5Q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12" y="1126586"/>
            <a:ext cx="7351059" cy="55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543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25" descr="http://tnl.snapfish.com/assetrenderer/v2/thumbnail/SNAPFISH/uzHp8w8t-Xwk7Q_NQ1ORdw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92" y="1272988"/>
            <a:ext cx="7766215" cy="55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35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6" name="Picture 24" descr="http://tnl.snapfish.com/assetrenderer/v2/thumbnail/SNAPFISH/uAemPOA7_Cym-e_jUSl68Q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24" y="1059183"/>
            <a:ext cx="7189694" cy="540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32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22" descr="http://tnl.snapfish.com/assetrenderer/v2/thumbnail/SNAPFISH/VAYUB71Dw7sKlGFw_F2bWg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94" y="1706258"/>
            <a:ext cx="5742970" cy="43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85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15" descr="http://tnl.snapfish.com/assetrenderer/v2/thumbnail/SNAPFISH/za5WbcHBcK6CNg69fb3uCA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52" y="1274874"/>
            <a:ext cx="7127479" cy="535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056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40" descr="http://tnl.snapfish.com/assetrenderer/v2/thumbnail/SNAPFISH/3H4LHJP2_JRNfBV2QVWKHw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47" y="1450125"/>
            <a:ext cx="7135906" cy="536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0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14" descr="http://tnl.snapfish.com/assetrenderer/v2/thumbnail/SNAPFISH/sR5ZT1GNPULKxcg4WhKeBw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424" y="1490567"/>
            <a:ext cx="6482917" cy="487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98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381000"/>
            <a:ext cx="346392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BrandonGrotesqueRegular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53" name="Picture 57" descr="http://tnl.snapfish.com/assetrenderer/v2/thumbnail/SNAPFISH/QvZMVo40YzgtHF0Rt89naw/a/DNidz8TpieqmB0N_vPOnyw/d/gaK2vSO3rPGPZ1Xhsiv48g/time/2015?height=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41" y="1524000"/>
            <a:ext cx="6418729" cy="482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59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AutoShape 60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AutoShape 61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AutoShape 62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AutoShape 63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AutoShape 64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AutoShape 65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AutoShape 66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AutoShape 67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AutoShape 68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AutoShape 69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AutoShape 70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AutoShape 71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AutoShape 72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AutoShape 73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AutoShape 74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AutoShape 75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AutoShape 76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AutoShape 77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AutoShape 78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" name="AutoShape 79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AutoShape 80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AutoShape 81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AutoShape 82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AutoShape 83" descr="data:image/png;base64,iVBORw0KGgoAAAANSUhEUgAAAAEAAAABCAYAAAAfFcSJAAAAAXNSR0IArs4c6QAAAARnQU1BAACxjwv8YQUAAAAJcEhZcwAADsQAAA7EAZUrDhsAAAANSURBVBhXYzh8+PB/AAffA0nNPuCL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103" name="Picture 7" descr="http://tnl.snapfish.com/assetrenderer/v2/thumbnail/SNAPFISH/NP0Qtn7ZNVz9mfzZ3Sy9GQ/a/DNidz8TpieqmB0N_vPOnyw/d/gaK2vSO3rPGPZ1Xhsiv48g/time/2015?height=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-102409625"/>
            <a:ext cx="25336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279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50" descr="http://tnl.snapfish.com/assetrenderer/v2/thumbnail/SNAPFISH/pwpPk5C-pDMzmG11IqlnmA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68" y="1735792"/>
            <a:ext cx="6728604" cy="410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524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40" descr="http://tnl.snapfish.com/assetrenderer/v2/thumbnail/SNAPFISH/Dqbl3D8gymtFCqVqa89Jig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54" y="1190445"/>
            <a:ext cx="3945955" cy="558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40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1982 </a:t>
            </a:r>
            <a:br>
              <a:rPr lang="en-US" dirty="0" smtClean="0"/>
            </a:br>
            <a:r>
              <a:rPr lang="en-US" dirty="0" smtClean="0"/>
              <a:t>Youth from Sister Cities share Favorite Sports!</a:t>
            </a:r>
            <a:endParaRPr lang="en-US" dirty="0"/>
          </a:p>
        </p:txBody>
      </p:sp>
      <p:pic>
        <p:nvPicPr>
          <p:cNvPr id="4" name="Content Placeholder 3" descr="Herald_and_Review_Thu__Jul_15__1982_.pdf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t="7470" r="-2956"/>
          <a:stretch/>
        </p:blipFill>
        <p:spPr>
          <a:xfrm>
            <a:off x="3881650" y="1039150"/>
            <a:ext cx="6603267" cy="6583362"/>
          </a:xfrm>
        </p:spPr>
      </p:pic>
    </p:spTree>
    <p:extLst>
      <p:ext uri="{BB962C8B-B14F-4D97-AF65-F5344CB8AC3E}">
        <p14:creationId xmlns:p14="http://schemas.microsoft.com/office/powerpoint/2010/main" val="2994974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8" name="Picture 27" descr="http://tnl.snapfish.com/assetrenderer/v2/thumbnail/SNAPFISH/cqCXlLRj7eGRYY1smfB28g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271" y="1942366"/>
            <a:ext cx="5796951" cy="386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23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5" name="Picture 13" descr="http://tnl.snapfish.com/assetrenderer/v2/thumbnail/SNAPFISH/ItTUVwG8XMvCo2cp0QtFUg/a/DNidz8TpieqmB0N_vPOnyw/d/gaK2vSO3rPGPZ1Xhsiv48g/time/2015?height=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6" y="1417638"/>
            <a:ext cx="7979434" cy="510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140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57" descr="http://tnl.snapfish.com/assetrenderer/v2/thumbnail/SNAPFISH/CNjtafzZMnBMPUpY_39bvQ/a/DNidz8TpieqmB0N_vPOnyw/d/gaK2vSO3rPGPZ1Xhsiv48g/time/2015?height=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17" y="1204823"/>
            <a:ext cx="8479766" cy="56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195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42" descr="http://tnl.snapfish.com/assetrenderer/v2/thumbnail/SNAPFISH/ZbNS5KpYIhaZY21Aq1RjXw/a/DNidz8TpieqmB0N_vPOnyw/d/gaK2vSO3rPGPZ1Xhsiv48g/time/2015?height=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118" y="1602155"/>
            <a:ext cx="3621741" cy="483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43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447" y="237313"/>
            <a:ext cx="8229600" cy="1143000"/>
          </a:xfrm>
        </p:spPr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altLang="en-US" dirty="0">
              <a:solidFill>
                <a:srgbClr val="646464"/>
              </a:solidFill>
              <a:latin typeface="BrandonGrotesqueRegular"/>
            </a:endParaRPr>
          </a:p>
          <a:p>
            <a:pPr lvl="0"/>
            <a:endParaRPr lang="en-US" altLang="en-US" dirty="0">
              <a:solidFill>
                <a:srgbClr val="646464"/>
              </a:solidFill>
              <a:latin typeface="BrandonGrotesqueRegular"/>
            </a:endParaRPr>
          </a:p>
          <a:p>
            <a:endParaRPr lang="en-US" dirty="0"/>
          </a:p>
        </p:txBody>
      </p:sp>
      <p:pic>
        <p:nvPicPr>
          <p:cNvPr id="4" name="Picture 41" descr="http://tnl.snapfish.com/assetrenderer/v2/thumbnail/SNAPFISH/NeULyhL5mBZKOjWt_Rgw-A/a/DNidz8TpieqmB0N_vPOnyw/d/gaK2vSO3rPGPZ1Xhsiv48g/time/2015?height=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23" y="1219976"/>
            <a:ext cx="7498571" cy="563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3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Kathy visits Dagmar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60506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85151"/>
          </a:xfrm>
        </p:spPr>
        <p:txBody>
          <a:bodyPr/>
          <a:lstStyle/>
          <a:p>
            <a:r>
              <a:rPr lang="en-US" dirty="0" smtClean="0"/>
              <a:t>40 wonderful years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5322"/>
            <a:ext cx="2757434" cy="282323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207" y="2275322"/>
            <a:ext cx="2823234" cy="2823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088" y="2789073"/>
            <a:ext cx="2244665" cy="17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4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617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Mayors</a:t>
            </a:r>
            <a:br>
              <a:rPr lang="en-US" dirty="0" smtClean="0"/>
            </a:br>
            <a:r>
              <a:rPr lang="en-US" sz="4000" dirty="0" smtClean="0"/>
              <a:t>Martina </a:t>
            </a:r>
            <a:r>
              <a:rPr lang="en-US" sz="4000" dirty="0" err="1" smtClean="0"/>
              <a:t>Oertzen</a:t>
            </a:r>
            <a:r>
              <a:rPr lang="en-US" sz="4000" dirty="0" smtClean="0"/>
              <a:t> and Julie Moore Wolfe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81" y="2106099"/>
            <a:ext cx="3236259" cy="32362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17" y="2069633"/>
            <a:ext cx="4315018" cy="323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3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1982</a:t>
            </a:r>
            <a:endParaRPr lang="en-US" dirty="0"/>
          </a:p>
        </p:txBody>
      </p:sp>
      <p:pic>
        <p:nvPicPr>
          <p:cNvPr id="10" name="Content Placeholder 9" descr="Herald_and_Review_Tue__Oct_12__1999_.pd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833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1988</a:t>
            </a:r>
            <a:endParaRPr lang="en-US" dirty="0"/>
          </a:p>
        </p:txBody>
      </p:sp>
      <p:pic>
        <p:nvPicPr>
          <p:cNvPr id="4" name="Content Placeholder 3" descr="(new)Herald_and_Review_Wed__Jul_6__1988_.pd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>
          <a:xfrm>
            <a:off x="457200" y="584856"/>
            <a:ext cx="8521547" cy="8479214"/>
          </a:xfrm>
        </p:spPr>
      </p:pic>
    </p:spTree>
    <p:extLst>
      <p:ext uri="{BB962C8B-B14F-4D97-AF65-F5344CB8AC3E}">
        <p14:creationId xmlns:p14="http://schemas.microsoft.com/office/powerpoint/2010/main" val="69261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1988</a:t>
            </a:r>
            <a:endParaRPr lang="en-US" dirty="0"/>
          </a:p>
        </p:txBody>
      </p:sp>
      <p:pic>
        <p:nvPicPr>
          <p:cNvPr id="4" name="Content Placeholder 3" descr="Herald_and_Review_Sun__Jul_3__1988_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6136" r="-4918" b="51362"/>
          <a:stretch/>
        </p:blipFill>
        <p:spPr>
          <a:xfrm>
            <a:off x="457200" y="1012825"/>
            <a:ext cx="9296400" cy="5113338"/>
          </a:xfrm>
        </p:spPr>
      </p:pic>
    </p:spTree>
    <p:extLst>
      <p:ext uri="{BB962C8B-B14F-4D97-AF65-F5344CB8AC3E}">
        <p14:creationId xmlns:p14="http://schemas.microsoft.com/office/powerpoint/2010/main" val="1155075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1998</a:t>
            </a:r>
            <a:endParaRPr lang="en-US" dirty="0"/>
          </a:p>
        </p:txBody>
      </p:sp>
      <p:pic>
        <p:nvPicPr>
          <p:cNvPr id="4" name="Content Placeholder 3" descr="Herald_and_Review_Tue__Nov_3__1998_.pdf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03" t="-4283" r="-31021" b="4283"/>
          <a:stretch/>
        </p:blipFill>
        <p:spPr>
          <a:xfrm>
            <a:off x="457200" y="442338"/>
            <a:ext cx="8229600" cy="6663584"/>
          </a:xfrm>
        </p:spPr>
      </p:pic>
    </p:spTree>
    <p:extLst>
      <p:ext uri="{BB962C8B-B14F-4D97-AF65-F5344CB8AC3E}">
        <p14:creationId xmlns:p14="http://schemas.microsoft.com/office/powerpoint/2010/main" val="350817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1998</a:t>
            </a:r>
            <a:endParaRPr lang="en-US" dirty="0"/>
          </a:p>
        </p:txBody>
      </p:sp>
      <p:pic>
        <p:nvPicPr>
          <p:cNvPr id="4" name="Content Placeholder 3" descr="Herald_and_Review_Thu__Apr_9__1998_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9190" r="-1214" b="48312"/>
          <a:stretch/>
        </p:blipFill>
        <p:spPr/>
      </p:pic>
    </p:spTree>
    <p:extLst>
      <p:ext uri="{BB962C8B-B14F-4D97-AF65-F5344CB8AC3E}">
        <p14:creationId xmlns:p14="http://schemas.microsoft.com/office/powerpoint/2010/main" val="447698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The Beginning- People to People</a:t>
            </a:r>
            <a:endParaRPr lang="en-US" dirty="0"/>
          </a:p>
        </p:txBody>
      </p:sp>
      <p:pic>
        <p:nvPicPr>
          <p:cNvPr id="4" name="Content Placeholder 3" descr="Herald_and_Review_Wed__May_27__1987_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97" b="55787"/>
          <a:stretch/>
        </p:blipFill>
        <p:spPr>
          <a:xfrm>
            <a:off x="457200" y="1070169"/>
            <a:ext cx="8229600" cy="5070263"/>
          </a:xfrm>
        </p:spPr>
      </p:pic>
    </p:spTree>
    <p:extLst>
      <p:ext uri="{BB962C8B-B14F-4D97-AF65-F5344CB8AC3E}">
        <p14:creationId xmlns:p14="http://schemas.microsoft.com/office/powerpoint/2010/main" val="3283669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1999</a:t>
            </a:r>
            <a:endParaRPr lang="en-US" dirty="0"/>
          </a:p>
        </p:txBody>
      </p:sp>
      <p:pic>
        <p:nvPicPr>
          <p:cNvPr id="4" name="Content Placeholder 3" descr="Herald_and_Review_Tue__Oct_12__1999_.pdf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593" t="8892" r="-4518" b="17171"/>
          <a:stretch/>
        </p:blipFill>
        <p:spPr>
          <a:xfrm>
            <a:off x="-441859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5819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21" y="1600200"/>
            <a:ext cx="7283158" cy="4525963"/>
          </a:xfrm>
        </p:spPr>
      </p:pic>
    </p:spTree>
    <p:extLst>
      <p:ext uri="{BB962C8B-B14F-4D97-AF65-F5344CB8AC3E}">
        <p14:creationId xmlns:p14="http://schemas.microsoft.com/office/powerpoint/2010/main" val="344311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43" y="1600200"/>
            <a:ext cx="8084385" cy="4921786"/>
          </a:xfrm>
        </p:spPr>
      </p:pic>
    </p:spTree>
    <p:extLst>
      <p:ext uri="{BB962C8B-B14F-4D97-AF65-F5344CB8AC3E}">
        <p14:creationId xmlns:p14="http://schemas.microsoft.com/office/powerpoint/2010/main" val="279765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2002</a:t>
            </a:r>
            <a:endParaRPr lang="en-US" dirty="0"/>
          </a:p>
        </p:txBody>
      </p:sp>
      <p:pic>
        <p:nvPicPr>
          <p:cNvPr id="4" name="Content Placeholder 3" descr="seevetal 2002-Img0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3" b="87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829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2002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12" y="1677194"/>
            <a:ext cx="5667375" cy="4371975"/>
          </a:xfrm>
        </p:spPr>
      </p:pic>
    </p:spTree>
    <p:extLst>
      <p:ext uri="{BB962C8B-B14F-4D97-AF65-F5344CB8AC3E}">
        <p14:creationId xmlns:p14="http://schemas.microsoft.com/office/powerpoint/2010/main" val="4285861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9592"/>
            <a:ext cx="8229600" cy="3944174"/>
          </a:xfrm>
        </p:spPr>
      </p:pic>
    </p:spTree>
    <p:extLst>
      <p:ext uri="{BB962C8B-B14F-4D97-AF65-F5344CB8AC3E}">
        <p14:creationId xmlns:p14="http://schemas.microsoft.com/office/powerpoint/2010/main" val="1090468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10" y="1600200"/>
            <a:ext cx="7488180" cy="4525963"/>
          </a:xfrm>
        </p:spPr>
      </p:pic>
    </p:spTree>
    <p:extLst>
      <p:ext uri="{BB962C8B-B14F-4D97-AF65-F5344CB8AC3E}">
        <p14:creationId xmlns:p14="http://schemas.microsoft.com/office/powerpoint/2010/main" val="203835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522" y="1600200"/>
            <a:ext cx="2998955" cy="4525963"/>
          </a:xfrm>
        </p:spPr>
      </p:pic>
    </p:spTree>
    <p:extLst>
      <p:ext uri="{BB962C8B-B14F-4D97-AF65-F5344CB8AC3E}">
        <p14:creationId xmlns:p14="http://schemas.microsoft.com/office/powerpoint/2010/main" val="121382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071" y="1600200"/>
            <a:ext cx="5829857" cy="4938623"/>
          </a:xfrm>
        </p:spPr>
      </p:pic>
    </p:spTree>
    <p:extLst>
      <p:ext uri="{BB962C8B-B14F-4D97-AF65-F5344CB8AC3E}">
        <p14:creationId xmlns:p14="http://schemas.microsoft.com/office/powerpoint/2010/main" val="3038497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26" y="1600200"/>
            <a:ext cx="4322548" cy="4525963"/>
          </a:xfrm>
        </p:spPr>
      </p:pic>
    </p:spTree>
    <p:extLst>
      <p:ext uri="{BB962C8B-B14F-4D97-AF65-F5344CB8AC3E}">
        <p14:creationId xmlns:p14="http://schemas.microsoft.com/office/powerpoint/2010/main" val="719457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1967 Vote to be Taken</a:t>
            </a:r>
            <a:endParaRPr lang="en-US" dirty="0"/>
          </a:p>
        </p:txBody>
      </p:sp>
      <p:pic>
        <p:nvPicPr>
          <p:cNvPr id="4" name="Content Placeholder 3" descr="The_Decatur_Herald_Thu__Jan_12__1967_.pd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>
          <a:xfrm>
            <a:off x="457200" y="898942"/>
            <a:ext cx="9504704" cy="5227221"/>
          </a:xfrm>
        </p:spPr>
      </p:pic>
    </p:spTree>
    <p:extLst>
      <p:ext uri="{BB962C8B-B14F-4D97-AF65-F5344CB8AC3E}">
        <p14:creationId xmlns:p14="http://schemas.microsoft.com/office/powerpoint/2010/main" val="201613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64" y="1600200"/>
            <a:ext cx="7145953" cy="4740559"/>
          </a:xfrm>
        </p:spPr>
      </p:pic>
    </p:spTree>
    <p:extLst>
      <p:ext uri="{BB962C8B-B14F-4D97-AF65-F5344CB8AC3E}">
        <p14:creationId xmlns:p14="http://schemas.microsoft.com/office/powerpoint/2010/main" val="311597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2002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64" y="1600200"/>
            <a:ext cx="7513503" cy="5034633"/>
          </a:xfrm>
        </p:spPr>
      </p:pic>
    </p:spTree>
    <p:extLst>
      <p:ext uri="{BB962C8B-B14F-4D97-AF65-F5344CB8AC3E}">
        <p14:creationId xmlns:p14="http://schemas.microsoft.com/office/powerpoint/2010/main" val="2561855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31557" y="700842"/>
            <a:ext cx="4558007" cy="6268600"/>
          </a:xfrm>
        </p:spPr>
      </p:pic>
    </p:spTree>
    <p:extLst>
      <p:ext uri="{BB962C8B-B14F-4D97-AF65-F5344CB8AC3E}">
        <p14:creationId xmlns:p14="http://schemas.microsoft.com/office/powerpoint/2010/main" val="4096273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3" y="2110580"/>
            <a:ext cx="7583657" cy="4238461"/>
          </a:xfrm>
        </p:spPr>
      </p:pic>
    </p:spTree>
    <p:extLst>
      <p:ext uri="{BB962C8B-B14F-4D97-AF65-F5344CB8AC3E}">
        <p14:creationId xmlns:p14="http://schemas.microsoft.com/office/powerpoint/2010/main" val="210196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7" y="1600200"/>
            <a:ext cx="7867046" cy="4525963"/>
          </a:xfrm>
        </p:spPr>
      </p:pic>
    </p:spTree>
    <p:extLst>
      <p:ext uri="{BB962C8B-B14F-4D97-AF65-F5344CB8AC3E}">
        <p14:creationId xmlns:p14="http://schemas.microsoft.com/office/powerpoint/2010/main" val="1804242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1180443"/>
            <a:ext cx="7900284" cy="5341127"/>
          </a:xfrm>
        </p:spPr>
      </p:pic>
    </p:spTree>
    <p:extLst>
      <p:ext uri="{BB962C8B-B14F-4D97-AF65-F5344CB8AC3E}">
        <p14:creationId xmlns:p14="http://schemas.microsoft.com/office/powerpoint/2010/main" val="3233423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34" y="1600200"/>
            <a:ext cx="6935732" cy="4525963"/>
          </a:xfrm>
        </p:spPr>
      </p:pic>
    </p:spTree>
    <p:extLst>
      <p:ext uri="{BB962C8B-B14F-4D97-AF65-F5344CB8AC3E}">
        <p14:creationId xmlns:p14="http://schemas.microsoft.com/office/powerpoint/2010/main" val="2352635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2003</a:t>
            </a:r>
            <a:endParaRPr lang="en-US" dirty="0"/>
          </a:p>
        </p:txBody>
      </p:sp>
      <p:pic>
        <p:nvPicPr>
          <p:cNvPr id="4" name="Content Placeholder 3" descr="(new)Herald_and_Review_Wed__Aug_13__2003_.pd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>
          <a:xfrm>
            <a:off x="-374131" y="1143000"/>
            <a:ext cx="10391637" cy="5715000"/>
          </a:xfrm>
        </p:spPr>
      </p:pic>
    </p:spTree>
    <p:extLst>
      <p:ext uri="{BB962C8B-B14F-4D97-AF65-F5344CB8AC3E}">
        <p14:creationId xmlns:p14="http://schemas.microsoft.com/office/powerpoint/2010/main" val="63721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2003</a:t>
            </a:r>
            <a:endParaRPr lang="en-US" dirty="0"/>
          </a:p>
        </p:txBody>
      </p:sp>
      <p:pic>
        <p:nvPicPr>
          <p:cNvPr id="4" name="Content Placeholder 3" descr="(new)Herald_and_Review_Tue__May_27__2003_-1.pd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>
          <a:xfrm>
            <a:off x="-1586559" y="684908"/>
            <a:ext cx="12097324" cy="6614719"/>
          </a:xfrm>
        </p:spPr>
      </p:pic>
    </p:spTree>
    <p:extLst>
      <p:ext uri="{BB962C8B-B14F-4D97-AF65-F5344CB8AC3E}">
        <p14:creationId xmlns:p14="http://schemas.microsoft.com/office/powerpoint/2010/main" val="192472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2004</a:t>
            </a:r>
            <a:endParaRPr lang="en-US" dirty="0"/>
          </a:p>
        </p:txBody>
      </p:sp>
      <p:pic>
        <p:nvPicPr>
          <p:cNvPr id="4" name="Content Placeholder 3" descr="The_Decatur_Herald_Mon__Mar_10__1980_.pd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>
          <a:xfrm>
            <a:off x="-2374194" y="1198650"/>
            <a:ext cx="13638113" cy="7500437"/>
          </a:xfrm>
        </p:spPr>
      </p:pic>
    </p:spTree>
    <p:extLst>
      <p:ext uri="{BB962C8B-B14F-4D97-AF65-F5344CB8AC3E}">
        <p14:creationId xmlns:p14="http://schemas.microsoft.com/office/powerpoint/2010/main" val="707181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1967 Sister City Plan Approved!</a:t>
            </a:r>
            <a:endParaRPr lang="en-US" dirty="0"/>
          </a:p>
        </p:txBody>
      </p:sp>
      <p:pic>
        <p:nvPicPr>
          <p:cNvPr id="4" name="Content Placeholder 3" descr="The_Decatur_Herald_Sat__Jan_14__1967_.pdf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388" t="9719" r="-5039"/>
          <a:stretch/>
        </p:blipFill>
        <p:spPr>
          <a:xfrm>
            <a:off x="-545335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03699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52440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708" y="1417638"/>
            <a:ext cx="6553723" cy="4915293"/>
          </a:xfrm>
        </p:spPr>
      </p:pic>
    </p:spTree>
    <p:extLst>
      <p:ext uri="{BB962C8B-B14F-4D97-AF65-F5344CB8AC3E}">
        <p14:creationId xmlns:p14="http://schemas.microsoft.com/office/powerpoint/2010/main" val="865361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19400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166739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3928619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48157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10114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1884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2004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30007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20916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40" y="1912461"/>
            <a:ext cx="5201920" cy="3901440"/>
          </a:xfrm>
        </p:spPr>
      </p:pic>
    </p:spTree>
    <p:extLst>
      <p:ext uri="{BB962C8B-B14F-4D97-AF65-F5344CB8AC3E}">
        <p14:creationId xmlns:p14="http://schemas.microsoft.com/office/powerpoint/2010/main" val="155893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133" y="1170346"/>
            <a:ext cx="3973590" cy="5653852"/>
          </a:xfrm>
        </p:spPr>
      </p:pic>
    </p:spTree>
    <p:extLst>
      <p:ext uri="{BB962C8B-B14F-4D97-AF65-F5344CB8AC3E}">
        <p14:creationId xmlns:p14="http://schemas.microsoft.com/office/powerpoint/2010/main" val="3111260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05721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40" y="1912461"/>
            <a:ext cx="5201920" cy="3901440"/>
          </a:xfrm>
        </p:spPr>
      </p:pic>
    </p:spTree>
    <p:extLst>
      <p:ext uri="{BB962C8B-B14F-4D97-AF65-F5344CB8AC3E}">
        <p14:creationId xmlns:p14="http://schemas.microsoft.com/office/powerpoint/2010/main" val="463410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40" y="1912461"/>
            <a:ext cx="5201920" cy="3901440"/>
          </a:xfrm>
        </p:spPr>
      </p:pic>
    </p:spTree>
    <p:extLst>
      <p:ext uri="{BB962C8B-B14F-4D97-AF65-F5344CB8AC3E}">
        <p14:creationId xmlns:p14="http://schemas.microsoft.com/office/powerpoint/2010/main" val="2329097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40" y="1912461"/>
            <a:ext cx="5201920" cy="3901440"/>
          </a:xfrm>
        </p:spPr>
      </p:pic>
    </p:spTree>
    <p:extLst>
      <p:ext uri="{BB962C8B-B14F-4D97-AF65-F5344CB8AC3E}">
        <p14:creationId xmlns:p14="http://schemas.microsoft.com/office/powerpoint/2010/main" val="1098216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40" y="1912461"/>
            <a:ext cx="5201920" cy="3901440"/>
          </a:xfrm>
        </p:spPr>
      </p:pic>
    </p:spTree>
    <p:extLst>
      <p:ext uri="{BB962C8B-B14F-4D97-AF65-F5344CB8AC3E}">
        <p14:creationId xmlns:p14="http://schemas.microsoft.com/office/powerpoint/2010/main" val="3258641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2004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166739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107354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 descr="seevetal 2002-Image089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950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 descr="(new)Herald_and_Review_Sat__Oct_29__2005_.pd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>
          <a:xfrm>
            <a:off x="-1527795" y="935508"/>
            <a:ext cx="11423211" cy="6282326"/>
          </a:xfrm>
        </p:spPr>
      </p:pic>
    </p:spTree>
    <p:extLst>
      <p:ext uri="{BB962C8B-B14F-4D97-AF65-F5344CB8AC3E}">
        <p14:creationId xmlns:p14="http://schemas.microsoft.com/office/powerpoint/2010/main" val="7759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7004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34178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1974</a:t>
            </a:r>
            <a:endParaRPr lang="en-US" dirty="0"/>
          </a:p>
        </p:txBody>
      </p:sp>
      <p:pic>
        <p:nvPicPr>
          <p:cNvPr id="4" name="Content Placeholder 3" descr="(SisterCities)The_Decatur_Herald_Mon__Jul_29__1974_.pd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52" r="-36452"/>
          <a:stretch>
            <a:fillRect/>
          </a:stretch>
        </p:blipFill>
        <p:spPr>
          <a:xfrm>
            <a:off x="617250" y="503238"/>
            <a:ext cx="8229600" cy="6159500"/>
          </a:xfrm>
        </p:spPr>
      </p:pic>
    </p:spTree>
    <p:extLst>
      <p:ext uri="{BB962C8B-B14F-4D97-AF65-F5344CB8AC3E}">
        <p14:creationId xmlns:p14="http://schemas.microsoft.com/office/powerpoint/2010/main" val="28888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68743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16" y="1219200"/>
            <a:ext cx="6784567" cy="4906963"/>
          </a:xfrm>
        </p:spPr>
      </p:pic>
    </p:spTree>
    <p:extLst>
      <p:ext uri="{BB962C8B-B14F-4D97-AF65-F5344CB8AC3E}">
        <p14:creationId xmlns:p14="http://schemas.microsoft.com/office/powerpoint/2010/main" val="1246516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84367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2584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20905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2609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0905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2604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5637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09185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1975</a:t>
            </a:r>
            <a:endParaRPr lang="en-US" dirty="0"/>
          </a:p>
        </p:txBody>
      </p:sp>
      <p:pic>
        <p:nvPicPr>
          <p:cNvPr id="4" name="Content Placeholder 3" descr="(SisterCities)The_Decatur_Herald_Sun__Oct_5__1975_.pd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373" r="-38373"/>
          <a:stretch>
            <a:fillRect/>
          </a:stretch>
        </p:blipFill>
        <p:spPr>
          <a:xfrm>
            <a:off x="209321" y="497590"/>
            <a:ext cx="9039176" cy="6360410"/>
          </a:xfrm>
        </p:spPr>
      </p:pic>
    </p:spTree>
    <p:extLst>
      <p:ext uri="{BB962C8B-B14F-4D97-AF65-F5344CB8AC3E}">
        <p14:creationId xmlns:p14="http://schemas.microsoft.com/office/powerpoint/2010/main" val="8288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5588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2728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0774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973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5172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9951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6979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7861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832620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3842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Attendees and Agenda  in 1976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0" y="1652531"/>
            <a:ext cx="2765359" cy="421395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363" y="1652531"/>
            <a:ext cx="2686403" cy="42139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99" y="1652530"/>
            <a:ext cx="3064037" cy="421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7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3002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5900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6625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45444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3834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1373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1897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739501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 descr="seevetal 2002-Image037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899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 descr="seevetal 2002-Image05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5934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0" y="1417639"/>
            <a:ext cx="7958733" cy="4956866"/>
          </a:xfrm>
        </p:spPr>
      </p:pic>
    </p:spTree>
    <p:extLst>
      <p:ext uri="{BB962C8B-B14F-4D97-AF65-F5344CB8AC3E}">
        <p14:creationId xmlns:p14="http://schemas.microsoft.com/office/powerpoint/2010/main" val="11852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6" name="Content Placeholder 5" descr="(new)Herald_and_Review_Sat__Oct_29__2005 Pt2_.pd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401" r="-35401"/>
          <a:stretch>
            <a:fillRect/>
          </a:stretch>
        </p:blipFill>
        <p:spPr>
          <a:xfrm>
            <a:off x="-1886956" y="1007349"/>
            <a:ext cx="13756645" cy="10422962"/>
          </a:xfrm>
        </p:spPr>
      </p:pic>
    </p:spTree>
    <p:extLst>
      <p:ext uri="{BB962C8B-B14F-4D97-AF65-F5344CB8AC3E}">
        <p14:creationId xmlns:p14="http://schemas.microsoft.com/office/powerpoint/2010/main" val="1037538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 descr="seevetal 2002-Image089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818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325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4854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7823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" name="Content Placeholder 3" descr="(new)Herald_and_Review_Wed__Oct_26__2005_.pdf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752" t="-10135" r="-70374"/>
          <a:stretch/>
        </p:blipFill>
        <p:spPr>
          <a:xfrm>
            <a:off x="457200" y="1141514"/>
            <a:ext cx="8229600" cy="4984649"/>
          </a:xfrm>
        </p:spPr>
      </p:pic>
    </p:spTree>
    <p:extLst>
      <p:ext uri="{BB962C8B-B14F-4D97-AF65-F5344CB8AC3E}">
        <p14:creationId xmlns:p14="http://schemas.microsoft.com/office/powerpoint/2010/main" val="404658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03" y="1600200"/>
            <a:ext cx="276279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6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8" y="1039298"/>
            <a:ext cx="7368988" cy="5526741"/>
          </a:xfrm>
        </p:spPr>
      </p:pic>
    </p:spTree>
    <p:extLst>
      <p:ext uri="{BB962C8B-B14F-4D97-AF65-F5344CB8AC3E}">
        <p14:creationId xmlns:p14="http://schemas.microsoft.com/office/powerpoint/2010/main" val="52161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13" y="1375475"/>
            <a:ext cx="7082928" cy="5312196"/>
          </a:xfrm>
        </p:spPr>
      </p:pic>
    </p:spTree>
    <p:extLst>
      <p:ext uri="{BB962C8B-B14F-4D97-AF65-F5344CB8AC3E}">
        <p14:creationId xmlns:p14="http://schemas.microsoft.com/office/powerpoint/2010/main" val="153086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0918"/>
            <a:ext cx="8382000" cy="5620264"/>
          </a:xfrm>
        </p:spPr>
      </p:pic>
    </p:spTree>
    <p:extLst>
      <p:ext uri="{BB962C8B-B14F-4D97-AF65-F5344CB8AC3E}">
        <p14:creationId xmlns:p14="http://schemas.microsoft.com/office/powerpoint/2010/main" val="324359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1722</TotalTime>
  <Words>185</Words>
  <Application>Microsoft Office PowerPoint</Application>
  <PresentationFormat>On-screen Show (4:3)</PresentationFormat>
  <Paragraphs>163</Paragraphs>
  <Slides>147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147</vt:i4>
      </vt:variant>
    </vt:vector>
  </HeadingPairs>
  <TitlesOfParts>
    <vt:vector size="151" baseType="lpstr">
      <vt:lpstr>Arial</vt:lpstr>
      <vt:lpstr>BrandonGrotesqueRegular</vt:lpstr>
      <vt:lpstr>Calibri</vt:lpstr>
      <vt:lpstr> Black </vt:lpstr>
      <vt:lpstr>40th Anniversary of Friendship</vt:lpstr>
      <vt:lpstr>In The Beginning- People to People</vt:lpstr>
      <vt:lpstr>1967 Vote to be Taken</vt:lpstr>
      <vt:lpstr>1967 Sister City Plan Approved!</vt:lpstr>
      <vt:lpstr>1976</vt:lpstr>
      <vt:lpstr>1974</vt:lpstr>
      <vt:lpstr>1975</vt:lpstr>
      <vt:lpstr>Attendees and Agenda  in 1976</vt:lpstr>
      <vt:lpstr>1976</vt:lpstr>
      <vt:lpstr>1977</vt:lpstr>
      <vt:lpstr>1978</vt:lpstr>
      <vt:lpstr>1978</vt:lpstr>
      <vt:lpstr>1978</vt:lpstr>
      <vt:lpstr>1982  Youth from Sister Cities share Favorite Sports!</vt:lpstr>
      <vt:lpstr>1982</vt:lpstr>
      <vt:lpstr>1988</vt:lpstr>
      <vt:lpstr>1988</vt:lpstr>
      <vt:lpstr>1998</vt:lpstr>
      <vt:lpstr>1998</vt:lpstr>
      <vt:lpstr>1999</vt:lpstr>
      <vt:lpstr>2002</vt:lpstr>
      <vt:lpstr>2002</vt:lpstr>
      <vt:lpstr>2002</vt:lpstr>
      <vt:lpstr>2002</vt:lpstr>
      <vt:lpstr>2002</vt:lpstr>
      <vt:lpstr>2002</vt:lpstr>
      <vt:lpstr>2002</vt:lpstr>
      <vt:lpstr>2002</vt:lpstr>
      <vt:lpstr>2002</vt:lpstr>
      <vt:lpstr>2002</vt:lpstr>
      <vt:lpstr>2002</vt:lpstr>
      <vt:lpstr>2002</vt:lpstr>
      <vt:lpstr>2002</vt:lpstr>
      <vt:lpstr>2002</vt:lpstr>
      <vt:lpstr>2002</vt:lpstr>
      <vt:lpstr>2002</vt:lpstr>
      <vt:lpstr>2003</vt:lpstr>
      <vt:lpstr>2003</vt:lpstr>
      <vt:lpstr>2004</vt:lpstr>
      <vt:lpstr>2004</vt:lpstr>
      <vt:lpstr>2004</vt:lpstr>
      <vt:lpstr>2004</vt:lpstr>
      <vt:lpstr>2004</vt:lpstr>
      <vt:lpstr>2004</vt:lpstr>
      <vt:lpstr>2004</vt:lpstr>
      <vt:lpstr>2004</vt:lpstr>
      <vt:lpstr>2004</vt:lpstr>
      <vt:lpstr>2004</vt:lpstr>
      <vt:lpstr>2004</vt:lpstr>
      <vt:lpstr>2004</vt:lpstr>
      <vt:lpstr>2004</vt:lpstr>
      <vt:lpstr>2004</vt:lpstr>
      <vt:lpstr>2004</vt:lpstr>
      <vt:lpstr>2004</vt:lpstr>
      <vt:lpstr>2004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2005</vt:lpstr>
      <vt:lpstr>2007</vt:lpstr>
      <vt:lpstr>2007</vt:lpstr>
      <vt:lpstr>2007</vt:lpstr>
      <vt:lpstr>2007</vt:lpstr>
      <vt:lpstr>2007 Signed by Senator Bomke</vt:lpstr>
      <vt:lpstr>2007</vt:lpstr>
      <vt:lpstr>2007</vt:lpstr>
      <vt:lpstr>2007</vt:lpstr>
      <vt:lpstr>2010</vt:lpstr>
      <vt:lpstr>2010</vt:lpstr>
      <vt:lpstr>2010</vt:lpstr>
      <vt:lpstr>2010</vt:lpstr>
      <vt:lpstr>2010</vt:lpstr>
      <vt:lpstr>2010</vt:lpstr>
      <vt:lpstr>2010</vt:lpstr>
      <vt:lpstr>2010</vt:lpstr>
      <vt:lpstr>2010</vt:lpstr>
      <vt:lpstr>2010</vt:lpstr>
      <vt:lpstr>2010</vt:lpstr>
      <vt:lpstr>2012</vt:lpstr>
      <vt:lpstr>2014</vt:lpstr>
      <vt:lpstr>2014</vt:lpstr>
      <vt:lpstr>2015</vt:lpstr>
      <vt:lpstr>2014</vt:lpstr>
      <vt:lpstr>2014</vt:lpstr>
      <vt:lpstr>2014</vt:lpstr>
      <vt:lpstr>2014</vt:lpstr>
      <vt:lpstr>2014</vt:lpstr>
      <vt:lpstr>2014</vt:lpstr>
      <vt:lpstr>2014</vt:lpstr>
      <vt:lpstr>2014</vt:lpstr>
      <vt:lpstr>2014</vt:lpstr>
      <vt:lpstr>2014</vt:lpstr>
      <vt:lpstr>2014</vt:lpstr>
      <vt:lpstr>2014</vt:lpstr>
      <vt:lpstr>2014</vt:lpstr>
      <vt:lpstr>2014</vt:lpstr>
      <vt:lpstr>2014</vt:lpstr>
      <vt:lpstr>2014</vt:lpstr>
      <vt:lpstr>2014</vt:lpstr>
      <vt:lpstr>2014</vt:lpstr>
      <vt:lpstr>2014</vt:lpstr>
      <vt:lpstr>2014</vt:lpstr>
      <vt:lpstr>2014</vt:lpstr>
      <vt:lpstr>2014</vt:lpstr>
      <vt:lpstr>2014</vt:lpstr>
      <vt:lpstr>2014</vt:lpstr>
      <vt:lpstr>2014</vt:lpstr>
      <vt:lpstr>2014</vt:lpstr>
      <vt:lpstr>2015 Kathy visits Dagmar </vt:lpstr>
      <vt:lpstr>40 wonderful years</vt:lpstr>
      <vt:lpstr>Mayors Martina Oertzen and Julie Moore Wolfe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40th Anniversary of Friendship</dc:title>
  <dc:creator>Linda  Hasenmyer</dc:creator>
  <cp:lastModifiedBy>HP</cp:lastModifiedBy>
  <cp:revision>43</cp:revision>
  <dcterms:created xsi:type="dcterms:W3CDTF">2015-09-06T23:18:13Z</dcterms:created>
  <dcterms:modified xsi:type="dcterms:W3CDTF">2015-09-22T01:40:54Z</dcterms:modified>
</cp:coreProperties>
</file>